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ORDENACIÓN DE FICHEROS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Ordene, mezcle y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cruce sus ficheros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en el mainframe.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habla la sintaxis /OPCIÓN de SyncSort: ordenación externa, mezcla, cruce y reformateo, con un binario estático que no copia ficheros intermedios.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Sintaxis SyncSort · Ordenación externa · Mezcla y cruce · Un solo binario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81774" y="1723644"/>
            <a:ext cx="131674" cy="288036"/>
          </a:xfrm>
          <a:prstGeom prst="rect">
            <a:avLst/>
          </a:prstGeom>
          <a:solidFill>
            <a:srgbClr val="00B4D8">
              <a:alpha val="8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112203" y="1476756"/>
            <a:ext cx="131674" cy="534924"/>
          </a:xfrm>
          <a:prstGeom prst="rect">
            <a:avLst/>
          </a:prstGeom>
          <a:solidFill>
            <a:srgbClr val="00B4D8">
              <a:alpha val="73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342632" y="1627632"/>
            <a:ext cx="131674" cy="384048"/>
          </a:xfrm>
          <a:prstGeom prst="rect">
            <a:avLst/>
          </a:prstGeom>
          <a:solidFill>
            <a:srgbClr val="00B4D8">
              <a:alpha val="61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 de entrada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longitud fija o delimitados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Ordenado y cruzado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/FIELDS, /MERGE, /JOIN</a:t>
            </a:r>
            <a:endParaRPr lang="en-US" sz="800" dirty="0"/>
          </a:p>
        </p:txBody>
      </p:sp>
      <p:pic>
        <p:nvPicPr>
          <p:cNvPr id="19" name="Image 0" descr="/data/ns/nssuite/nssort/ppt/logo-nsso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0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scripts de ordenación del mainframe no llegan a Linux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código que ordena, mezcla y cruza ficheros lleva años funcionando en el mainframe, y al migrar a Linux no hay con qué sustituirlo.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que no compilan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JCL con SORT y MERGE no tiene equivalente en Linux, y reescribirlo es un proyecto de meses.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Copias intermedias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Ordenar con las herramientas de shell obliga a pasar por ficheros temporales: disco, tiempo y errores.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Diferencias de formato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EBCDIC, longitudes fijas, campos posicionales: cada adaptación es una fuente de errores.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acepta la misma sintaxis /OPCIÓN y la ejecuta en Linux, con un único binario y sin ficheros intermedios.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motor de ordenación compatible con SyncSort, de Nacarsoft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implementa el subconjaxis operativo de SyncSort: copia, ordenación externa, mezcla, cruce, reformateo, campos derivados y agregación.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sintaxis es la que ya conoce su equipo: /INFILE, /OUTFILE, /FIELDS, /MERGE, /JOIN, /KEYS. Y como es un binario estático, funciona en cualquier Linux sin instalar nada.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 estático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 intermedios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sintaxis SyncSort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99732" y="1837578"/>
            <a:ext cx="109728" cy="238110"/>
          </a:xfrm>
          <a:prstGeom prst="rect">
            <a:avLst/>
          </a:prstGeom>
          <a:solidFill>
            <a:srgbClr val="00B4D8">
              <a:alpha val="8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191756" y="1633484"/>
            <a:ext cx="109728" cy="442204"/>
          </a:xfrm>
          <a:prstGeom prst="rect">
            <a:avLst/>
          </a:prstGeom>
          <a:solidFill>
            <a:srgbClr val="00B4D8">
              <a:alpha val="73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383780" y="1758208"/>
            <a:ext cx="109728" cy="317480"/>
          </a:xfrm>
          <a:prstGeom prst="rect">
            <a:avLst/>
          </a:prstGeom>
          <a:solidFill>
            <a:srgbClr val="00B4D8">
              <a:alpha val="61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Ordenación, mezcla y cruce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Abreviaturas de SyncSort permitidas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Ordenación externa por campos y claves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Mezcla (/MERGE) y cruce (/JOIN)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Reformateo, campos derivados y agregación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comando al resultado, sin pasos intermedios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único proceso lee, ordena y escribe: el espacio de trabajo se usa sólo cuando el fichero no cabe en memoria.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Lectura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fijo (RECORDLAYOUT FIXED) o delimitado (DELIMITEDRECORDLAYOUT), con la codificación indicada.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Ordenación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campos (/FIELDS), por claves (/KEYS) o por el orden lógico de SyncSort, con memoria y espacio de trabajo ajustables.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Salida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Escritura directa al /OUTFILE, y mezcla o cruce con los ficheros que le pase.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/STATISTICS obtendrá el detalle de la ejecución: registros leídos, descartados y escritos.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HERRAMIENTA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sintaxis de siempre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opciones de SyncSort con abreviaturas admitidas: la misma que usa su JCL, sin adaptaciones.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411404"/>
          </a:xfrm>
          <a:prstGeom prst="roundRect">
            <a:avLst>
              <a:gd name="adj" fmla="val 25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sort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3199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/FILE sin cambios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binario estático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dependencias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487092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nssort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DOCUMENTACIÓN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catálogo completo, dentro del binario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incluye su propia documentación: cada opción, con su descripción y su ejemplo, disponible sin conexión.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sort/ppt/screens/do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 las opciones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Ejemplos de uso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de referencia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nssort /DOCUMENTATION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hace, punto por punto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subconjaxis operativo de SyncSort, en un binario que no depende de nada.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Sintaxis /OPCIÓN compatible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abreviaturas permitidas: /INFILE, /OUTFILE, /FIELDS, /KEYS, /MERGE, /JOIN… tal como en el mainframe.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Ordenación externa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 ficheros que no caben en memoria usando espacio de trabajo (/WORKSPACE) y buffers dimensionados.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Copia en streaming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/COPY con SKIPRECORD, STOPAFTER y selección de campos, sin montar el fichero entero.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Mezcla y cruce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/MERGE con varios ficheros de entrada y /JOIN con tipo (INNER, LEFT, RIGHT) y /JOINKEYS.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Reformateo y campos derivados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/REFORMAT, /DERIVEDFIELD y /TITLE para construir la salida que necesita el proceso siguiente.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Agregación y resumen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/SUMMARIZE y /AGGREGATE con COUNT, SUM, MIN y MAX sobre campos o tramos.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Codificaciones y formatos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EBCDIC/ASCII, RECORDLAYOUT FIXED o delimitado, /PADRECORD, /COLLATINGSEQUENCE y /SKIPBLANK.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y trazabilidad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/NOEXECUTE para validar sin escribir, /STATISTICS para el detalle y /CHECKSEQUENCE para verificar el orden.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CLAVE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parámetros que se usan todos los días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catálogo completo está en nssort /DOCUMENTATION.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/INFILE &lt;fichero&gt;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de entrada. Puede repetirse para mezclar varios ficheros.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/OUTFILE &lt;fichero&gt;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de salida. Con /SYNCSPLIT se repite por cada entrada.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/FIELDS "(pos,len,CH|A)"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de ordenación: posición, longitud y tipo (CH o A).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/KEYS &lt;clave&gt;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de ordenación adicionales para ordenar por varias columnas.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/MERGE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Mezcla varios ficheros de entrada ya ordenados.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/JOIN [tipo]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Cruce de dos ficheros, con /JOINKEYS "(left;right)".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/RECORDLAYOUT FIXED,n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de longitud fija, o delimitado con /DELIMITEDRECORDLAYOUT.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/STATISTICS · /NOEXECUTE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Detalle de la ejecución y validación sin escribir nada.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se usa en el día a día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mismos casos que resolvemos con clientes en banca, sanidad y sector público.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Migración de un job de ordenación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Traer el SORT de un JCL a Linux sin reescribir la lógica.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Procesos nocturnos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Encadenar ordenación, mezcla y cruce en el cron, con el mismo código de siempre.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Cruce de catálogos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Unir dos ficheros por clave para construir una tabla de referencia.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Intercambio con el mainframe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Ordenar y formatear ficheros EBCDIC para enviarlos al sistema principal.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 y ordenar en cinco minutos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 estático: sin dependencias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Espacio de trabajo para ordenaciones grandes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 de longitud fija o delimitados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del producto o modo trial de 30 días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y primer uso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Instalar la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Ordenar por un campo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nssort /INFILE datos.txt /OUTFILE orden.txt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/FIELDS "(1,10,CH,A)" /END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Mezclar y cruzar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nssort /INFILE a.txt /INFILE b.txt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/OUTFILE c.txt /MERGE /END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licencia se busca en $NS_LICENSE_FILE, junto a los datos del producto o en /opt/ns/licenses/. Sin licencia: trial de 30 días.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siempre preguntan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 compatible con SyncSort?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 el subconjaxis operativo: /INFILE, /OUTFILE, /FIELDS, /KEYS, /MERGE, /JOIN, /COPY, /REFORMAT, /SUMMARIZE y más, con abreviaturas admitidas.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¿Necesita ficheros intermedios?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Ordena con memoria y espacio de trabajo (/MEMORY y /WORKSPACE) y escribe directamente en el /OUTFILE.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lo valido antes de ejecutarlo?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/NOEXECUTE: comprueba la sintaxis y la selección sin escribir nada, y con /CHECKSEQUENCE verifica el orden de la salida.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¿Funciona con EBCDIC?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/COLLATINGSEQUENCE admite ASCII, EBCDIC y FOLD (insensible a mayúsculas), y /RECORDLAYOUT define el formato de registro.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Traiga sus jobs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deje de reescribir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ordenación.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Pídanos una demo con su JCL: le enseñamos el mismo job funcionando en Linux, con nssort.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UNA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soporte@nacarsoft.com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en un vistazo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Sintaxis /OPCIÓN de SyncSort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Ordenación externa sin copias intermedias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Mezcla, cruce y reformateo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binario estático, sin dependencias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nssort — Ordene, mezcle y cruce sus ficheros como en el mainframe.</dc:title>
  <dc:subject>nssort habla la sintaxis /OPCIÓN de SyncSort: ordenación externa, mezcla, cruce y reformateo, con un binario estático que no copia ficheros intermedios.</dc:subject>
  <dc:creator>Nacarsoft Soluciones Informáticas S.L.</dc:creator>
  <cp:lastModifiedBy>Nacarsoft Soluciones Informáticas S.L.</cp:lastModifiedBy>
  <cp:revision>1</cp:revision>
  <dcterms:created xsi:type="dcterms:W3CDTF">2026-10-20T22:27:50Z</dcterms:created>
  <dcterms:modified xsi:type="dcterms:W3CDTF">2026-10-20T22:27:50Z</dcterms:modified>
</cp:coreProperties>
</file>