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GESTOR DE FICHEROS WEB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ficheros del servidor,</a:t>
            </a:r>
            <a:endParaRPr lang="en-US" sz="2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navegador. Sin descargas.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publica el sistema de ficheros como una aplicación web: se navega por las carpetas y se ven los ficheros directamente en el navegador, desde el PC, la tableta o el móvil, sin descargarlos.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 publicadas · Visor en el navegador · Conexiones SFTP</a:t>
            </a:r>
            <a:endParaRPr lang="en-US" sz="920" dirty="0"/>
          </a:p>
        </p:txBody>
      </p:sp>
      <p:pic>
        <p:nvPicPr>
          <p:cNvPr id="10" name="Image 0" descr="/data/ns/nssuite/nsfs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escritorio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un solo binario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fs/ppt/logo-nsf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236208" y="2011680"/>
            <a:ext cx="1188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</a:t>
            </a:r>
            <a:endParaRPr lang="en-US" sz="12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gestor de ficheros web</a:t>
            </a:r>
            <a:endParaRPr lang="en-US" sz="76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93726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7091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4855464" y="3140050"/>
            <a:ext cx="292608" cy="186538"/>
          </a:xfrm>
          <a:prstGeom prst="roundRect">
            <a:avLst>
              <a:gd name="adj" fmla="val 14706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4855464" y="3090672"/>
            <a:ext cx="122895" cy="71323"/>
          </a:xfrm>
          <a:prstGeom prst="rect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0" name="Text 46"/>
          <p:cNvSpPr/>
          <p:nvPr/>
        </p:nvSpPr>
        <p:spPr>
          <a:xfrm>
            <a:off x="5221224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 local</a:t>
            </a:r>
            <a:endParaRPr lang="en-US" sz="840" dirty="0"/>
          </a:p>
        </p:txBody>
      </p:sp>
      <p:sp>
        <p:nvSpPr>
          <p:cNvPr id="51" name="Text 47"/>
          <p:cNvSpPr/>
          <p:nvPr/>
        </p:nvSpPr>
        <p:spPr>
          <a:xfrm>
            <a:off x="5221224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 publicadas y ACL</a:t>
            </a:r>
            <a:endParaRPr lang="en-US" sz="640" dirty="0"/>
          </a:p>
        </p:txBody>
      </p:sp>
      <p:sp>
        <p:nvSpPr>
          <p:cNvPr id="52" name="Shape 48"/>
          <p:cNvSpPr/>
          <p:nvPr/>
        </p:nvSpPr>
        <p:spPr>
          <a:xfrm>
            <a:off x="6583680" y="2542032"/>
            <a:ext cx="1120140" cy="347472"/>
          </a:xfrm>
          <a:prstGeom prst="line">
            <a:avLst/>
          </a:prstGeom>
          <a:noFill/>
          <a:ln w="1651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3" name="Shape 49"/>
          <p:cNvSpPr/>
          <p:nvPr/>
        </p:nvSpPr>
        <p:spPr>
          <a:xfrm>
            <a:off x="6766560" y="2889504"/>
            <a:ext cx="1874520" cy="713232"/>
          </a:xfrm>
          <a:prstGeom prst="roundRect">
            <a:avLst>
              <a:gd name="adj" fmla="val 897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4" name="Shape 50"/>
          <p:cNvSpPr/>
          <p:nvPr/>
        </p:nvSpPr>
        <p:spPr>
          <a:xfrm>
            <a:off x="6931152" y="3090672"/>
            <a:ext cx="256032" cy="115214"/>
          </a:xfrm>
          <a:prstGeom prst="roundRect">
            <a:avLst>
              <a:gd name="adj" fmla="val 1587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5" name="Shape 51"/>
          <p:cNvSpPr/>
          <p:nvPr/>
        </p:nvSpPr>
        <p:spPr>
          <a:xfrm>
            <a:off x="6931152" y="3233318"/>
            <a:ext cx="256032" cy="115214"/>
          </a:xfrm>
          <a:prstGeom prst="roundRect">
            <a:avLst>
              <a:gd name="adj" fmla="val 15873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6" name="Shape 52"/>
          <p:cNvSpPr/>
          <p:nvPr/>
        </p:nvSpPr>
        <p:spPr>
          <a:xfrm>
            <a:off x="6951635" y="3126334"/>
            <a:ext cx="25603" cy="25603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7" name="Shape 53"/>
          <p:cNvSpPr/>
          <p:nvPr/>
        </p:nvSpPr>
        <p:spPr>
          <a:xfrm>
            <a:off x="6951635" y="3268980"/>
            <a:ext cx="25603" cy="25603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58" name="Text 54"/>
          <p:cNvSpPr/>
          <p:nvPr/>
        </p:nvSpPr>
        <p:spPr>
          <a:xfrm>
            <a:off x="7278624" y="2999232"/>
            <a:ext cx="1289304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Servidores remotos</a:t>
            </a:r>
            <a:endParaRPr lang="en-US" sz="840" dirty="0"/>
          </a:p>
        </p:txBody>
      </p:sp>
      <p:sp>
        <p:nvSpPr>
          <p:cNvPr id="59" name="Text 55"/>
          <p:cNvSpPr/>
          <p:nvPr/>
        </p:nvSpPr>
        <p:spPr>
          <a:xfrm>
            <a:off x="7278624" y="3236976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SFTP con credenciales cifradas</a:t>
            </a:r>
            <a:endParaRPr lang="en-US" sz="640" dirty="0"/>
          </a:p>
        </p:txBody>
      </p:sp>
      <p:sp>
        <p:nvSpPr>
          <p:cNvPr id="60" name="Text 56"/>
          <p:cNvSpPr/>
          <p:nvPr/>
        </p:nvSpPr>
        <p:spPr>
          <a:xfrm>
            <a:off x="4709160" y="3730752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ven en el navegador: texto, imagen, PDF, Office, binario y logs</a:t>
            </a:r>
            <a:endParaRPr lang="en-US" sz="760" dirty="0"/>
          </a:p>
        </p:txBody>
      </p:sp>
      <p:sp>
        <p:nvSpPr>
          <p:cNvPr id="61" name="Text 57"/>
          <p:cNvSpPr/>
          <p:nvPr/>
        </p:nvSpPr>
        <p:spPr>
          <a:xfrm>
            <a:off x="4709160" y="4023360"/>
            <a:ext cx="39319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folders · preview · search · sftp · audit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ficheros del servidor, a base de descargas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 que se comparten por FTP o SCP, ficheros que bajan al portátil para poder abrirlos y directories enteras que nadie sabe quién ha tocado.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por descarga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leer un log hay que bajarlo, abrirlo en local y volver a subirlo si hay que corregir algo.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 sueltas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equipo decide a quién le abre qué. No hay un sitio único donde mirar quién ve cada cosa.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identidad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acceso a un servidor de ficheros se reparte en cuentas del sistema, sin grupos ni roles.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se descargó, de dónde y por quién no queda registrado en ningún sitio.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Descargas y copias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Permisos por usuario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Cero trazabilidad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gestor de ficheros del servidor, como una web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es un gestor de ficheros autoalojado en un único binario: el administrador publica las carpetas y sus permisos, y cada usuario navega, previsualiza y trabaja con los ficheros desde el navegador, sin instalar nada.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 publicadas (shares) asignadas a grupos, con permisos por conexión y prefijo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Visor en el navegador: texto, código, imagen, PDF, Office, binario y log en vivo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remotas por SFTP con las credenciales cifradas en reposo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de contenido y búsqueda por texto dentro de los ficheros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descargas para leer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binario, sin dependencias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idiomas y 6 temas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 por conexión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llega un fichero a la pantalla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carpeta publicada se abre en la web, con su ACL y su sesión.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y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usuario, grupo, roles y permisos por prefijo.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Backend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LocalFS sobre el servidor o SftpFS sobre la conexión remota.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Visor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contenido se sirve en el navegador, sin pasar por el disco del usuario.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operación queda en la auditoría y en el feed de eventos.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Leer un fichero no es descargarlo: el bytes sale del servidor al visor, no al disco del usuario.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FTP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SCP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SIN DESCARGAR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fichero se abre en el navegador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no es un explorador de descargas: el contenido se representa en la propia página, con las herramientas que pide cada tipo de fichero.</a:t>
            </a:r>
            <a:endParaRPr lang="en-US" sz="920" dirty="0"/>
          </a:p>
        </p:txBody>
      </p:sp>
      <p:sp>
        <p:nvSpPr>
          <p:cNvPr id="5" name="Shape 3"/>
          <p:cNvSpPr/>
          <p:nvPr/>
        </p:nvSpPr>
        <p:spPr>
          <a:xfrm>
            <a:off x="502920" y="1847088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30936" y="1920240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Texto y código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30936" y="2157984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Monaco con numeración de líneas, ajuste de línea y resaltado.</a:t>
            </a:r>
            <a:endParaRPr lang="en-US" sz="720" dirty="0"/>
          </a:p>
        </p:txBody>
      </p:sp>
      <p:sp>
        <p:nvSpPr>
          <p:cNvPr id="8" name="Shape 6"/>
          <p:cNvSpPr/>
          <p:nvPr/>
        </p:nvSpPr>
        <p:spPr>
          <a:xfrm>
            <a:off x="2423160" y="1847088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51176" y="1920240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Imagen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2551176" y="2157984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ve en línea, con zoom y sin tocar el disco local.</a:t>
            </a:r>
            <a:endParaRPr lang="en-US" sz="720" dirty="0"/>
          </a:p>
        </p:txBody>
      </p:sp>
      <p:sp>
        <p:nvSpPr>
          <p:cNvPr id="11" name="Shape 9"/>
          <p:cNvSpPr/>
          <p:nvPr/>
        </p:nvSpPr>
        <p:spPr>
          <a:xfrm>
            <a:off x="502920" y="2688336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" y="276148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630936" y="2999232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Documento completo, con desplazamiento y búsqueda.</a:t>
            </a:r>
            <a:endParaRPr lang="en-US" sz="720" dirty="0"/>
          </a:p>
        </p:txBody>
      </p:sp>
      <p:sp>
        <p:nvSpPr>
          <p:cNvPr id="14" name="Shape 12"/>
          <p:cNvSpPr/>
          <p:nvPr/>
        </p:nvSpPr>
        <p:spPr>
          <a:xfrm>
            <a:off x="2423160" y="2688336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51176" y="276148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Office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2551176" y="2999232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Word, Excel y PowerPoint se leen en la web, sin Office.</a:t>
            </a:r>
            <a:endParaRPr lang="en-US" sz="720" dirty="0"/>
          </a:p>
        </p:txBody>
      </p:sp>
      <p:sp>
        <p:nvSpPr>
          <p:cNvPr id="17" name="Shape 15"/>
          <p:cNvSpPr/>
          <p:nvPr/>
        </p:nvSpPr>
        <p:spPr>
          <a:xfrm>
            <a:off x="502920" y="3529584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0936" y="360273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630936" y="384048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Visor hexadecimal con edición por parches.</a:t>
            </a:r>
            <a:endParaRPr lang="en-US" sz="720" dirty="0"/>
          </a:p>
        </p:txBody>
      </p:sp>
      <p:sp>
        <p:nvSpPr>
          <p:cNvPr id="20" name="Shape 18"/>
          <p:cNvSpPr/>
          <p:nvPr/>
        </p:nvSpPr>
        <p:spPr>
          <a:xfrm>
            <a:off x="2423160" y="3529584"/>
            <a:ext cx="1828800" cy="749808"/>
          </a:xfrm>
          <a:prstGeom prst="roundRect">
            <a:avLst>
              <a:gd name="adj" fmla="val 731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551176" y="360273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2551176" y="3840480"/>
            <a:ext cx="1600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Cola en vivo: el log se sigue mientras se escribe.</a:t>
            </a:r>
            <a:endParaRPr lang="en-US" sz="720" dirty="0"/>
          </a:p>
        </p:txBody>
      </p:sp>
      <p:sp>
        <p:nvSpPr>
          <p:cNvPr id="23" name="Shape 21"/>
          <p:cNvSpPr/>
          <p:nvPr/>
        </p:nvSpPr>
        <p:spPr>
          <a:xfrm>
            <a:off x="502920" y="4315968"/>
            <a:ext cx="3749040" cy="512064"/>
          </a:xfrm>
          <a:prstGeom prst="roundRect">
            <a:avLst>
              <a:gd name="adj" fmla="val 14286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4315968"/>
            <a:ext cx="3474720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Editar y guardar en el sitio es opcional: por defecto, mirar no deja rastro ni copia local.</a:t>
            </a:r>
            <a:endParaRPr lang="en-US" sz="760" dirty="0"/>
          </a:p>
        </p:txBody>
      </p:sp>
      <p:sp>
        <p:nvSpPr>
          <p:cNvPr id="25" name="Shape 23"/>
          <p:cNvSpPr/>
          <p:nvPr/>
        </p:nvSpPr>
        <p:spPr>
          <a:xfrm>
            <a:off x="4480560" y="1161288"/>
            <a:ext cx="4206240" cy="2655559"/>
          </a:xfrm>
          <a:prstGeom prst="roundRect">
            <a:avLst>
              <a:gd name="adj" fmla="val 137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0" descr="/data/ns/nssuite/nsfs/ppt/screens/visor-imagen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207008"/>
            <a:ext cx="4114800" cy="2564119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4526280" y="3862567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Visor de imagen: el fichero se ve en la propia página, con su ruta, tamaño y fecha.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el navegador, la tableta o el móvil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38328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URL vale para el PC, la tableta y el teléfono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pantalla estrecha la barra se pliega y el contenido ocupa el ancho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ficheros se abren en pestañas: varios a la vez y se vuelve a ellos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plugins, sin cliente de ficheros y sin permisos de carpeta local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3383280" cy="914400"/>
          </a:xfrm>
          <a:prstGeom prst="roundRect">
            <a:avLst>
              <a:gd name="adj" fmla="val 8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65760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Navegar y ver no requiere instalar nada: solo con la sesión del usuario.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06240" y="1188720"/>
            <a:ext cx="1463040" cy="3059723"/>
          </a:xfrm>
          <a:prstGeom prst="roundRect">
            <a:avLst>
              <a:gd name="adj" fmla="val 312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fs/ppt/screens/visor-movil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234440"/>
            <a:ext cx="1371600" cy="296828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069080" y="4294163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Móvil: el log abierto en el teléfono, sin descargarlo.</a:t>
            </a:r>
            <a:endParaRPr lang="en-US" sz="740" dirty="0"/>
          </a:p>
        </p:txBody>
      </p:sp>
      <p:sp>
        <p:nvSpPr>
          <p:cNvPr id="10" name="Shape 7"/>
          <p:cNvSpPr/>
          <p:nvPr/>
        </p:nvSpPr>
        <p:spPr>
          <a:xfrm>
            <a:off x="6172200" y="1188720"/>
            <a:ext cx="2103120" cy="277368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11" name="Image 1" descr="/data/ns/nssuite/nsfs/ppt/screens/ficheros-tablet_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920" y="1234440"/>
            <a:ext cx="2011680" cy="268224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172200" y="4008120"/>
            <a:ext cx="2011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Tableta: el listado de carpetas con la barra plegada.</a:t>
            </a:r>
            <a:endParaRPr lang="en-US" sz="740" dirty="0"/>
          </a:p>
        </p:txBody>
      </p:sp>
      <p:sp>
        <p:nvSpPr>
          <p:cNvPr id="13" name="Text 9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Carpetas publicadas: el acceso se define una vez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56616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administrador crea la carpeta (id, nombre, conexión y ruta raíz)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asigna a los grupos que deben verla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grupo puede tener permisos distintos sobre la misma carpeta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usuario solo ve lo que su grupo le permite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rutas de las carpetas se guardan en la base, no en el fichero de configuración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931920"/>
            <a:ext cx="356616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31920"/>
            <a:ext cx="3200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Añadir un usuario a un grupo es toda la gestión de acceso que hace falta.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297680" y="1161288"/>
            <a:ext cx="4389120" cy="2769520"/>
          </a:xfrm>
          <a:prstGeom prst="roundRect">
            <a:avLst>
              <a:gd name="adj" fmla="val 132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fs/ppt/screens/carpet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43400" y="1207008"/>
            <a:ext cx="4297680" cy="26780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343400" y="3976528"/>
            <a:ext cx="4297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Explorador: el árbol de carpetas publicadas a la izquierda y el contenido a la derecha.</a:t>
            </a:r>
            <a:endParaRPr lang="en-US" sz="82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REMOTO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Servidores remotos por SFTP, sin montar nada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con nombre: host, puerto, usuario y autenticación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Credenciales cifradas en reposo con AES-256-GCM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de conexiones con keepalive y reconexión automática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credenciales nunca se registran en el log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Prueba de conexión desde el propio panel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5661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servidor de ficheros, con las carpetas de cada equipo, en la misma pantalla.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892040" y="1417320"/>
            <a:ext cx="1325880" cy="960120"/>
          </a:xfrm>
          <a:prstGeom prst="roundRect">
            <a:avLst>
              <a:gd name="adj" fmla="val 761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326380" y="1600200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326380" y="1837944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362956" y="1659636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Shape 9"/>
          <p:cNvSpPr/>
          <p:nvPr/>
        </p:nvSpPr>
        <p:spPr>
          <a:xfrm>
            <a:off x="5362956" y="1897380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2" name="Text 10"/>
          <p:cNvSpPr/>
          <p:nvPr/>
        </p:nvSpPr>
        <p:spPr>
          <a:xfrm>
            <a:off x="4892040" y="2121408"/>
            <a:ext cx="1325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Servidor remoto</a:t>
            </a:r>
            <a:endParaRPr lang="en-US" sz="760" dirty="0"/>
          </a:p>
        </p:txBody>
      </p:sp>
      <p:sp>
        <p:nvSpPr>
          <p:cNvPr id="13" name="Shape 11"/>
          <p:cNvSpPr/>
          <p:nvPr/>
        </p:nvSpPr>
        <p:spPr>
          <a:xfrm>
            <a:off x="4892040" y="2788920"/>
            <a:ext cx="1325880" cy="960120"/>
          </a:xfrm>
          <a:prstGeom prst="roundRect">
            <a:avLst>
              <a:gd name="adj" fmla="val 7619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326380" y="2971800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326380" y="3209544"/>
            <a:ext cx="457200" cy="192024"/>
          </a:xfrm>
          <a:prstGeom prst="roundRect">
            <a:avLst>
              <a:gd name="adj" fmla="val 9524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62956" y="3031236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7" name="Shape 15"/>
          <p:cNvSpPr/>
          <p:nvPr/>
        </p:nvSpPr>
        <p:spPr>
          <a:xfrm>
            <a:off x="5362956" y="3268980"/>
            <a:ext cx="45720" cy="457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92040" y="3493008"/>
            <a:ext cx="132588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Otro servidor</a:t>
            </a:r>
            <a:endParaRPr lang="en-US" sz="760" dirty="0"/>
          </a:p>
        </p:txBody>
      </p:sp>
      <p:sp>
        <p:nvSpPr>
          <p:cNvPr id="19" name="Shape 17"/>
          <p:cNvSpPr/>
          <p:nvPr/>
        </p:nvSpPr>
        <p:spPr>
          <a:xfrm>
            <a:off x="6903720" y="1874520"/>
            <a:ext cx="1737360" cy="1463040"/>
          </a:xfrm>
          <a:prstGeom prst="roundRect">
            <a:avLst>
              <a:gd name="adj" fmla="val 5625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903720" y="2103120"/>
            <a:ext cx="17373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03720" y="2450592"/>
            <a:ext cx="1737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SFTP</a:t>
            </a:r>
            <a:endParaRPr lang="en-US" sz="84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cifrado</a:t>
            </a:r>
            <a:endParaRPr lang="en-US" sz="840" dirty="0"/>
          </a:p>
        </p:txBody>
      </p:sp>
      <p:sp>
        <p:nvSpPr>
          <p:cNvPr id="22" name="Shape 20"/>
          <p:cNvSpPr/>
          <p:nvPr/>
        </p:nvSpPr>
        <p:spPr>
          <a:xfrm>
            <a:off x="6217920" y="1901952"/>
            <a:ext cx="685800" cy="384048"/>
          </a:xfrm>
          <a:prstGeom prst="line">
            <a:avLst/>
          </a:prstGeom>
          <a:noFill/>
          <a:ln w="16510">
            <a:solidFill>
              <a:srgbClr val="1A4FD1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6217920" y="3273552"/>
            <a:ext cx="685800" cy="-347472"/>
          </a:xfrm>
          <a:prstGeom prst="line">
            <a:avLst/>
          </a:prstGeom>
          <a:noFill/>
          <a:ln w="16510">
            <a:solidFill>
              <a:srgbClr val="1A4FD1"/>
            </a:solidFill>
            <a:prstDash val="solid"/>
            <a:tailEnd type="triangle"/>
          </a:ln>
        </p:spPr>
      </p:sp>
      <p:sp>
        <p:nvSpPr>
          <p:cNvPr id="24" name="Shape 22"/>
          <p:cNvSpPr/>
          <p:nvPr/>
        </p:nvSpPr>
        <p:spPr>
          <a:xfrm>
            <a:off x="4892040" y="3977640"/>
            <a:ext cx="3749040" cy="731520"/>
          </a:xfrm>
          <a:prstGeom prst="roundRect">
            <a:avLst>
              <a:gd name="adj" fmla="val 10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074920" y="3977640"/>
            <a:ext cx="3383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AES-256-GCM en reposo · pool con keepalive · nunca en el log</a:t>
            </a:r>
            <a:endParaRPr lang="en-US" sz="840" dirty="0"/>
          </a:p>
        </p:txBody>
      </p:sp>
      <p:sp>
        <p:nvSpPr>
          <p:cNvPr id="26" name="Text 2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Buscar dentro de los ficheros, no solo en sus nombres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84048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del contenido: texto, log, CSV, JSON, XML, código y ficheros Office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local cada pocos minutos y remoto cada media hora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por nombre, por dentro y por rango de fechas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en streaming, sin esperar a que termine todo</a:t>
            </a:r>
            <a:endParaRPr lang="en-US" sz="96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Detección de cambios externos (por ejemplo, una subida por FTP)</a:t>
            </a:r>
            <a:endParaRPr lang="en-US" sz="960" dirty="0"/>
          </a:p>
        </p:txBody>
      </p:sp>
      <p:sp>
        <p:nvSpPr>
          <p:cNvPr id="5" name="Shape 3"/>
          <p:cNvSpPr/>
          <p:nvPr/>
        </p:nvSpPr>
        <p:spPr>
          <a:xfrm>
            <a:off x="502920" y="3931920"/>
            <a:ext cx="384048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931920"/>
            <a:ext cx="3474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guardada: las consultas que se repiten, a un clic.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846320" y="1280160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74336" y="1371600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Indexador</a:t>
            </a:r>
            <a:endParaRPr lang="en-US" sz="940" dirty="0"/>
          </a:p>
        </p:txBody>
      </p:sp>
      <p:sp>
        <p:nvSpPr>
          <p:cNvPr id="9" name="Text 7"/>
          <p:cNvSpPr/>
          <p:nvPr/>
        </p:nvSpPr>
        <p:spPr>
          <a:xfrm>
            <a:off x="4974336" y="1627632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Extrae el contenido</a:t>
            </a:r>
            <a:endParaRPr lang="en-US" sz="740" dirty="0"/>
          </a:p>
        </p:txBody>
      </p:sp>
      <p:sp>
        <p:nvSpPr>
          <p:cNvPr id="10" name="Shape 8"/>
          <p:cNvSpPr/>
          <p:nvPr/>
        </p:nvSpPr>
        <p:spPr>
          <a:xfrm>
            <a:off x="5641848" y="2011680"/>
            <a:ext cx="182880" cy="1005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1" name="Shape 9"/>
          <p:cNvSpPr/>
          <p:nvPr/>
        </p:nvSpPr>
        <p:spPr>
          <a:xfrm>
            <a:off x="4846320" y="2121408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974336" y="2212848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local</a:t>
            </a:r>
            <a:endParaRPr lang="en-US" sz="940" dirty="0"/>
          </a:p>
        </p:txBody>
      </p:sp>
      <p:sp>
        <p:nvSpPr>
          <p:cNvPr id="13" name="Text 11"/>
          <p:cNvSpPr/>
          <p:nvPr/>
        </p:nvSpPr>
        <p:spPr>
          <a:xfrm>
            <a:off x="4974336" y="2468880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5 minutos</a:t>
            </a:r>
            <a:endParaRPr lang="en-US" sz="740" dirty="0"/>
          </a:p>
        </p:txBody>
      </p:sp>
      <p:sp>
        <p:nvSpPr>
          <p:cNvPr id="14" name="Shape 12"/>
          <p:cNvSpPr/>
          <p:nvPr/>
        </p:nvSpPr>
        <p:spPr>
          <a:xfrm>
            <a:off x="5641848" y="2852928"/>
            <a:ext cx="182880" cy="1005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5" name="Shape 13"/>
          <p:cNvSpPr/>
          <p:nvPr/>
        </p:nvSpPr>
        <p:spPr>
          <a:xfrm>
            <a:off x="4846320" y="2962656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74336" y="3054096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Índice SFTP</a:t>
            </a:r>
            <a:endParaRPr lang="en-US" sz="940" dirty="0"/>
          </a:p>
        </p:txBody>
      </p:sp>
      <p:sp>
        <p:nvSpPr>
          <p:cNvPr id="17" name="Text 15"/>
          <p:cNvSpPr/>
          <p:nvPr/>
        </p:nvSpPr>
        <p:spPr>
          <a:xfrm>
            <a:off x="4974336" y="3310128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30 minutos</a:t>
            </a:r>
            <a:endParaRPr lang="en-US" sz="740" dirty="0"/>
          </a:p>
        </p:txBody>
      </p:sp>
      <p:sp>
        <p:nvSpPr>
          <p:cNvPr id="18" name="Shape 16"/>
          <p:cNvSpPr/>
          <p:nvPr/>
        </p:nvSpPr>
        <p:spPr>
          <a:xfrm>
            <a:off x="5641848" y="3694176"/>
            <a:ext cx="182880" cy="100584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9" name="Shape 17"/>
          <p:cNvSpPr/>
          <p:nvPr/>
        </p:nvSpPr>
        <p:spPr>
          <a:xfrm>
            <a:off x="4846320" y="3803904"/>
            <a:ext cx="1783080" cy="713232"/>
          </a:xfrm>
          <a:prstGeom prst="roundRect">
            <a:avLst>
              <a:gd name="adj" fmla="val 8974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74336" y="3895344"/>
            <a:ext cx="155448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</a:t>
            </a:r>
            <a:endParaRPr lang="en-US" sz="940" dirty="0"/>
          </a:p>
        </p:txBody>
      </p:sp>
      <p:sp>
        <p:nvSpPr>
          <p:cNvPr id="21" name="Text 19"/>
          <p:cNvSpPr/>
          <p:nvPr/>
        </p:nvSpPr>
        <p:spPr>
          <a:xfrm>
            <a:off x="4974336" y="4151376"/>
            <a:ext cx="155448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4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nombre y contenido</a:t>
            </a:r>
            <a:endParaRPr lang="en-US" sz="740" dirty="0"/>
          </a:p>
        </p:txBody>
      </p:sp>
      <p:sp>
        <p:nvSpPr>
          <p:cNvPr id="22" name="Shape 20"/>
          <p:cNvSpPr/>
          <p:nvPr/>
        </p:nvSpPr>
        <p:spPr>
          <a:xfrm>
            <a:off x="6903720" y="1280160"/>
            <a:ext cx="1737360" cy="960120"/>
          </a:xfrm>
          <a:prstGeom prst="roundRect">
            <a:avLst>
              <a:gd name="adj" fmla="val 666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23760" y="1417320"/>
            <a:ext cx="263347" cy="263347"/>
          </a:xfrm>
          <a:prstGeom prst="ellipse">
            <a:avLst/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450531" y="1644091"/>
            <a:ext cx="117043" cy="117043"/>
          </a:xfrm>
          <a:prstGeom prst="line">
            <a:avLst/>
          </a:prstGeom>
          <a:noFill/>
          <a:ln w="19050">
            <a:solidFill>
              <a:srgbClr val="00B4D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903720" y="1874520"/>
            <a:ext cx="17373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Buscador</a:t>
            </a:r>
            <a:endParaRPr lang="en-US" sz="840" dirty="0"/>
          </a:p>
        </p:txBody>
      </p:sp>
      <p:sp>
        <p:nvSpPr>
          <p:cNvPr id="26" name="Shape 24"/>
          <p:cNvSpPr/>
          <p:nvPr/>
        </p:nvSpPr>
        <p:spPr>
          <a:xfrm>
            <a:off x="6629400" y="2743200"/>
            <a:ext cx="274320" cy="-96012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27" name="Text 25"/>
          <p:cNvSpPr/>
          <p:nvPr/>
        </p:nvSpPr>
        <p:spPr>
          <a:xfrm>
            <a:off x="6903720" y="2468880"/>
            <a:ext cx="1737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Resultados en streaming, con los permisos del usuario ya aplicados.</a:t>
            </a:r>
            <a:endParaRPr lang="en-US" sz="76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 diaria de los ficheros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Copiar entre servidores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67512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Trabajo en segundo plano, con progreso y cancelación.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Mover y renombrar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lote, con vista previa de lo que se va a tocar.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Empaquetar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81928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ZIP de la carpeta o de la selección, en el momento.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Subir y crear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7512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Carga con arrastrar y soltar, y creación de carpetas.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310128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Espacios de trabajo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0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conjunto de carpetas y rutas, abierto de un clic.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6117336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81928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Marcadores y recientes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81928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1928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carpetas que más se usan, siempre a mano.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4206240"/>
            <a:ext cx="8138160" cy="502920"/>
          </a:xfrm>
          <a:prstGeom prst="roundRect">
            <a:avLst>
              <a:gd name="adj" fmla="val 1454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2062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hace con un fichero queda registrado: operación, usuario, ruta y resultado.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SEGURIDAD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Quién ve qué, y queda registrado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667512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→ grupos → roles → permisos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por conexión y prefijo de ruta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Reglas de acceso por usuario y grupo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Nada de administrador binario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Trazabilidad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3474720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en JSONL por día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Operación, usuario, ruta y resultado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de eventos en vivo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Retención y rotación de logs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325880"/>
            <a:ext cx="2542032" cy="2331720"/>
          </a:xfrm>
          <a:prstGeom prst="roundRect">
            <a:avLst>
              <a:gd name="adj" fmla="val 274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81328"/>
            <a:ext cx="224028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Datos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281928" y="1828800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993392"/>
            <a:ext cx="224028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Credenciales SFTP cifradas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Rutas confinadas a la raíz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Cifrado TLS en el proxy inverso</a:t>
            </a:r>
            <a:endParaRPr lang="en-US" sz="88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8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Trial de 30 días y licencia por máquina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3840480"/>
            <a:ext cx="8138160" cy="658368"/>
          </a:xfrm>
          <a:prstGeom prst="roundRect">
            <a:avLst>
              <a:gd name="adj" fmla="val 11111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840480"/>
            <a:ext cx="777240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bcrypt · JWT HS256 · AES-256-GCM para las credenciales remotas</a:t>
            </a:r>
            <a:endParaRPr lang="en-US" sz="920" dirty="0"/>
          </a:p>
        </p:txBody>
      </p:sp>
      <p:sp>
        <p:nvSpPr>
          <p:cNvPr id="18" name="Text 1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carpetas publicadas, en tres pasos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047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0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el entorno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nsfs init /opt/nsfs: crea config.yaml, la base SQLite, el índice y los logs, con el usuario admin.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9631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9572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Publicar el proxy inverso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8833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Termina TLS en el proxy y reenvía a https://servidor:11000. Los usuarios entran por el navegador.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02152"/>
            <a:ext cx="457200" cy="457200"/>
          </a:xfrm>
          <a:prstGeom prst="ellipse">
            <a:avLst/>
          </a:prstGeom>
          <a:solidFill>
            <a:srgbClr val="1A4FD1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021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401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Publicar las carpetas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9417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 → Carpetas: crea la carpeta, elige la conexión y la ruta raíz, y asígnala a los grupos.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RHEL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binario, sin dependencias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SQLite para el estado y la auditoría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HTTPS en producción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web en el puerto 11000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4343400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nsfs init /opt/nsfs   →   nsfs start /opt/nsfs   →   https://ficheros.empresa.local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¿Es un gestor de descargas?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El objetivo es ver el fichero en el navegador: el contenido se sirve al visor, no al disco del usuario. La descarga es una opción, no el camino normal.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se da de alta un usuario?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 → Usuarios: se crea la cuenta y se asigna a un grupo. Los grupos son los que ven las carpetas y sus permisos.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¿Puede ver carpetas de otro servidor?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se añade una conexión SFTP con sus credenciales cifradas y la carpeta publicada apunta a esa conexión y a su ruta raíz.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pasa si el usuario se equivoca?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registro de auditoría guarda cada operación con su usuario, su ruta y su resultado, y se puede consultar desde el panel.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¿Puedo buscar dentro de los ficheros?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el indexador extrae el contenido de los ficheros de texto, log, CSV, JSON, XML, código y Office, y la búsqueda encuentra dentro, no solo por nombre.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¿Necesita permisos de FTP o SSH?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Solo HTTPS: los usuarios entran con su sesión de la web y el acceso a cada carpeta lo define el grupo.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 ficheros, abiertos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navegador y con control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NSFS con su servidor: lo montamos con sus carpetas y lo vemos funcionando.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fs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nsfs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2026-10-19T20:41:22Z</dcterms:created>
  <dcterms:modified xsi:type="dcterms:W3CDTF">2026-10-19T20:41:22Z</dcterms:modified>
</cp:coreProperties>
</file>