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DDM A JSON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DDM de su Natural,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listo para el resto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mundo.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 recorre el fuser de Natural y genera el diccionario completo de sus ficheros Adabas en JSON: campos, tipos, formatos e índices, consultable y reutilizable.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Escaneo del fuser · JSON · Consulta sin escanear · Enriquecimiento con IA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325880"/>
            <a:ext cx="378562" cy="205740"/>
          </a:xfrm>
          <a:prstGeom prst="roundRect">
            <a:avLst>
              <a:gd name="adj" fmla="val 1333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210958" y="1325880"/>
            <a:ext cx="378562" cy="205740"/>
          </a:xfrm>
          <a:prstGeom prst="roundRect">
            <a:avLst>
              <a:gd name="adj" fmla="val 1333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66560" y="1805940"/>
            <a:ext cx="378562" cy="205740"/>
          </a:xfrm>
          <a:prstGeom prst="roundRect">
            <a:avLst>
              <a:gd name="adj" fmla="val 1333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55841" y="1531620"/>
            <a:ext cx="0" cy="27432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00239" y="1531620"/>
            <a:ext cx="0" cy="27432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55841" y="1805940"/>
            <a:ext cx="4443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de Natural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escaneo de librerías y ficheros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0" name="Text 18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 JSON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campos, tipos, formatos e índices</a:t>
            </a:r>
            <a:endParaRPr lang="en-US" sz="800" dirty="0"/>
          </a:p>
        </p:txBody>
      </p:sp>
      <p:pic>
        <p:nvPicPr>
          <p:cNvPr id="22" name="Image 0" descr="/data/ns/nssuite/nsddm/ppt/logo-nsdd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3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DDM es la clave, y está atrapado en el fuser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diccionario de su instalación existe, pero nadie lo puede consultar desde fuera del núcleo: ni una herramienta, ni un informe, ni una carga masiva.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fuser que nadie puede leer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estructura de sus ficheros vive en un formato propietario, en un servidor al que no todo el mundo llega.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herramienta repite el trabajo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Extracciones, cargas y anonimizaciones necesitan el DDM… y cada una lo interpreta por su cuenta.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Reorganizar ficheros, a ciegas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Cambiar el número o el nombre de un fichero sin saber qué depende de él.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 convierte su DDM en un JSON que se consulta, se versiona y se reutiliza en todas las herramientas de la suite.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generador de DDM a JSON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 tiene dos modos. En modo generación escanea el fuser de Natural y escribe el diccionario completo en JSON. En modo consulta trabaja sobre ese JSON ya generado, sin tocar el núcleo.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resultado es un diccionario legible por máquina, que comparten nsadafile, nsadaloader, nsadamask y las demás utilidades de la suite.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modos: generar y consultar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librerías que instalar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que todos comparten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508760"/>
            <a:ext cx="315468" cy="170078"/>
          </a:xfrm>
          <a:prstGeom prst="roundRect">
            <a:avLst>
              <a:gd name="adj" fmla="val 16129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274052" y="1508760"/>
            <a:ext cx="315468" cy="170078"/>
          </a:xfrm>
          <a:prstGeom prst="roundRect">
            <a:avLst>
              <a:gd name="adj" fmla="val 16129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03720" y="1905610"/>
            <a:ext cx="315468" cy="170078"/>
          </a:xfrm>
          <a:prstGeom prst="roundRect">
            <a:avLst>
              <a:gd name="adj" fmla="val 16129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61454" y="1678838"/>
            <a:ext cx="0" cy="226771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31786" y="1678838"/>
            <a:ext cx="0" cy="226771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61454" y="1905610"/>
            <a:ext cx="370332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(Natural) → JSON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Escaneo del fuser por librerías y ficheros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número de fichero y DBID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del JSON sin volver a escanear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Enriquecimiento opcional con IA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fuser a un diccionario que todos entienden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escaneo ligero, un JSON documentado y un modo consulta que no vuelve a tocar el núcleo.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Escaneo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del fuser (librería SYSTEM por defecto) y filtrado por fichero o DBID.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Generación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Escritura del JSON con ficheros, campos, tipos, formatos, índices y metadatos.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Consulta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 el JSON ya generado: listados, filtros y búsqueda por campo, sin conexión.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-ia el diccionario se enriquece con descripciones y detección de datos sensibles.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modos, un solo binario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generación para escanear el fuser y modo consulta para trabajar sobre el JSON sin volver a conectar con el núcleo.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ddm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fichero y DBID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a fichero o a stdout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nsddm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diccionario, sin escanear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modo consulta nsddm trabaja sobre el JSON generado: listados de ficheros y campos, filtros y búsqueda, sin tocar la base de datos.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75039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ddm/ppt/screens/consult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6589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conexión al núcleo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nombre y tipo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versionable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82607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Fragmento real de la ayuda de nsddm (modo consulta)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diccionario es la base de todo lo demás: si el DDM es correcto, el resto de herramientas funcionan.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Volcado completo del DDM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Ficheros, campos, tipos, formatos, longitud, elementos repetidos y grupos periódicos.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Escaneo por librerías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-lib para elegir la librería del fuser (SYSTEM por defecto) y -files para filtrar rangos.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flexibles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número de fichero (120 o (10-20,100-300)) y por DBID, con DBID por defecto configurable.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consulta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Trabaja sobre el JSON ya generado: listados y filtros sin conexión al núcleo.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a fichero o a stdout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-outfile escribe el JSON donde quiera; sin él, sale por stdout y se puede redirigir.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Enriquecimiento con IA (-ia)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Describen ficheros y campos, detectan datos sensibles y proposal de valores, con caché de respuestas.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Ejecución ligera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 externas ni instalación: un binario estático y rápido.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las demás utilidades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JSON lo consumen nsadafile, nsadaloader y nsadamask para validar y para nombrar campos.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Combinables entre sí; el resto de banderas están en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-fuserdir &lt;ruta&gt;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Directorio fuser de Natural. Obligatorio en modo generación.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-lib &lt;librería&gt;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Librería bajo el fuserdir (por defecto SYSTEM).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-outfile &lt;fichero&gt;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del JSON de salida; si no, salida por stdout.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-files &lt;filtro&gt;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 por nº de fichero o rango: 120 o '(10-20,100-300)'.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&lt;dbid&gt;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 por base de datos (campo DB del NSD).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-default-dbid &lt;n&gt;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por defecto para ficheros sin DB en el NSD.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-ia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Enriquece con IA: descripciones y datos sensibles (requiere -ai-key).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-ai-model / -ai-endpoint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y endpoint compatible con OpenAI (OpenRouter por defecto).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Alimentar las herramientas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Generar el JSON que nsadafile, nsadaloader y nsadamask usan para validar y nombrar campos.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Documentar la instalación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inventario legible de ficheros, campos y formatos que se puede versionar.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Auditar el DDM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Detectar campos sobrantes, tipos incoherentes o diferencias entre entornos.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Planificar una migración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Saber exactamente qué hay que migrar, campo a campo, antes de tocar nada.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generar el diccionario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de lectura al fuser de Natural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de escritura donde se genere el JSON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dependencias: binario estático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 de API sólo si se usa -ia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Generar el diccionario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nsddm -fuserdir /opt/adasm/fuser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-lib SYSTEM -outfile ddm.json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Consultar el JSON generado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nsddm -config ddm.json -list-files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JSON generado es la entrada de las demás utilidades: guárdelo en control de versiones junto al resto de la configuración.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 el núcleo Adabas?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En modo generación sólo lee el fuser de Natural, y en modo consulta trabaja sobre el JSON, sin ninguna conexión.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pasa con los ficheros sin DB?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pueden asignar un DBID por defecto con -default-dbid, para que el JSON quede completo y utilizable.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 seguro usarlo con IA?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enriquecimiento con IA es opcional (-ia) y las respuestas se cachean en ai_cache.json, de modo que no se repite la llamada.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consume el JSON?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nsadafile, nsadaloader y nsadamask: les da nombres de campo lógicos y validación de longitudes.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Abra su DDM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ponga a trabajar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toda la suite.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su fuser: le enseñamos el diccionario generado y las herramientas que lo consumen.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NSDdm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Escaneo del fuser y salida JSON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consulta sin conexión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fichero, rango y DBID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las demás utilidades de la suite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nsddm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nsddm — El DDM de su Natural, listo para el resto del mundo.</dc:title>
  <dc:subject>nsddm recorre el fuser de Natural y genera el diccionario completo de sus ficheros Adabas en JSON: campos, tipos, formatos e índices, consultable y reutilizable.</dc:subject>
  <dc:creator>Nacarsoft Soluciones Informáticas S.L.</dc:creator>
  <cp:lastModifiedBy>Nacarsoft Soluciones Informáticas S.L.</cp:lastModifiedBy>
  <cp:revision>1</cp:revision>
  <dcterms:created xsi:type="dcterms:W3CDTF">2026-10-20T22:26:54Z</dcterms:created>
  <dcterms:modified xsi:type="dcterms:W3CDTF">2026-10-20T22:26:54Z</dcterms:modified>
</cp:coreProperties>
</file>