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MONITOR DE SESIONES ADABAS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Vea quién está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usando su Adabas,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tiempo real.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muestra en su terminal las sesiones activas del núcleo: llamadas, transacciones y usuarios ordenados por lo que a usted le interese, refrescándose solo.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TUI en tiempo real · Métricas delta · Ordenación interactiva · Filtros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325880"/>
            <a:ext cx="822960" cy="562356"/>
          </a:xfrm>
          <a:prstGeom prst="roundRect">
            <a:avLst>
              <a:gd name="adj" fmla="val 4878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65315" y="1517904"/>
            <a:ext cx="41148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865315" y="1634490"/>
            <a:ext cx="559613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865315" y="1751076"/>
            <a:ext cx="312725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95744" y="1888236"/>
            <a:ext cx="164592" cy="68580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980530" y="1956816"/>
            <a:ext cx="395021" cy="41148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Núcleo Adabas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 de sesiones y contadores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0" name="Text 18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terminal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TUI con orden y filtro</a:t>
            </a:r>
            <a:endParaRPr lang="en-US" sz="800" dirty="0"/>
          </a:p>
        </p:txBody>
      </p:sp>
      <p:pic>
        <p:nvPicPr>
          <p:cNvPr id="22" name="Image 0" descr="/data/ns/nssuite/nsadatop/ppt/logo-nsada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3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núcleo va lento, pero nadie sabe por qué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un sistema saturado, la pregunta siempre es la misma: qué usuario, qué proceso y qué fichero están consumiendo los recursos ahora mismo.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Diagnóstico a ciegas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«Va lento» no dice nada. Sin ver las sesiones activas, el diagnóstico es por descarte.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Instantáneas aisladas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ADASPY cada diez minutos dice menos que una foto continua del consumo real.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Herramientas de otro mundo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monitor del fabricante no se integra con sus scripts ni con su forma de trabajar.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es un htop para su Adabas: en la terminal, en vivo, con las métricas que importan.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monitor de sesiones Adabas, de Nacarsoft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se conecta al núcleo, lee las sesiones activas y las presenta en una interfaz de terminal que se refresca sola.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Muestra llamadas y transacciones por intervalo (delta), permite ordenar por cualquier columna, filtrar por carga mínima y moverse con el teclado. Sin navegador, sin servidor, sin nada que instalar.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binario, sin servidor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columnas ordenables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intervalo por defecto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508760"/>
            <a:ext cx="685800" cy="464881"/>
          </a:xfrm>
          <a:prstGeom prst="roundRect">
            <a:avLst>
              <a:gd name="adj" fmla="val 5901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86016" y="1667500"/>
            <a:ext cx="34290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86016" y="1763878"/>
            <a:ext cx="4663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986016" y="1860255"/>
            <a:ext cx="26060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178040" y="1973641"/>
            <a:ext cx="137160" cy="56693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7082028" y="2030334"/>
            <a:ext cx="329184" cy="34016"/>
          </a:xfrm>
          <a:prstGeom prst="rect">
            <a:avLst/>
          </a:prstGeom>
          <a:solidFill>
            <a:srgbClr val="00B4D8">
              <a:alpha val="70000"/>
            </a:srgbClr>
          </a:solidFill>
          <a:ln/>
        </p:spPr>
      </p:sp>
      <p:sp>
        <p:nvSpPr>
          <p:cNvPr id="21" name="Text 19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 Adabas en vivo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TUI en tiempo real, estilo htop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delta por intervalo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Ordenación por cualquier columna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Navegación completa por teclado</a:t>
            </a:r>
            <a:endParaRPr lang="en-US" sz="860" dirty="0"/>
          </a:p>
        </p:txBody>
      </p:sp>
      <p:sp>
        <p:nvSpPr>
          <p:cNvPr id="24" name="Text 22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núcleo a su pantalla, cada pocos segundos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 de las sesiones activas, cálculo de deltas y refresco de la pantalla sin intervened nada.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Conexión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Adabas contra el DBID indicado, en sólo lectura.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Lectura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 activas con llamadas, transacciones, usuario, PID e ISN.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Delta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Diferencia con la lectura anterior: lo que ha pasado en este intervalo, no acumulados.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intervalo se ajusta con las teclas + y -, y el filtro de carga mínima se activa con f.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HERRAMIENTA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TUI, sin servidor ni navegador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binario que se abre contra el DBID y muestra la pantalla. Ni infraestructura, ni puertos, ni agente que mantener.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top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servidor web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Puertos abiertos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Ctrl-C y listo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nsadatop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con el teclado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navega, se ordena y se filtra sin soltar el teclado: la herramienta más rápida para el diagnóstico de los minutos críticos.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750390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top/ppt/screens/key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6589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Ordenar con &lt;/&gt;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Filtrar con f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Refrescar con r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82607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Fragmento real de la ayuda de nsadatop (controles de teclado)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hace, punto por punto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Pensado para el momento en que alguien pregunta «¿por qué va lento?».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Interfaz TUI en tiempo real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Estilo htop: la pantalla se refresca sola y se lee de un vistazo.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delta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Llamadas y transacciones por intervalo, no acumulados: se ve lo que está pasando ahora.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Ordenación interactiva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tasa, usuario, PID, llamadas, dCALLS, dTRAN, ISN o tiempo, sin reiniciar la herramienta.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 de carga mínima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Muestra sólo las sesiones que superan un número de llamadas delta.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Navegación por teclado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Estilo vim: se mueve, ordena, filtra, refresca y sale, todo sin ratón.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Intervalo configurable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1 a 60 segundos, ajustable en caliente con + y -.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 de filas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Limita la lista a las N sesiones más relevantes cuando el núcleo tiene miles.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dependencias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 estático, sin configuración, sin servidor y sin puertos abiertos.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CLAVE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parámetros que se usan todos los días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resto de opciones están en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datos Adabas que se quiere vigilar. Obligatorio.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-int &lt;seg&gt;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Intervalo de refresco en segundos (por defecto 10).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-dcall &lt;n&gt;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Filtra por mínimo de llamadas delta (por defecto 0: todas).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-limit &lt;n&gt;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Máximo de filas mostradas (por defecto: todas).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-sort &lt;columna&gt;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rate, user, pid, calls, dcalls, dtrans, isns o time (por defecto rate).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↑ / ↓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 por las filas de la tabla.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&lt;/&gt;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Cambia la columna de ordenación.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 / -  ·  f  ·  r  ·  q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Ajusta el intervalo, filtra, refresca y sale.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se usa en el día a día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mismos casos que resolvemos con clientes en banca, sanidad y sector público.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Diagnóstico de lentitud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quién está consumiendo el núcleo ahora mismo, sin pedirle un informe a nadie.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Ventanas de mantenimiento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Observar el consumo en vivo mientras se ejecuta un proceso crítico.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Seguimiento de una carga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Comprobar que la carga nocturna avanza y a qué ritmo.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Pruebas de rendimiento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Medir el delta de llamadas y transacciones de un escenario concreto.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 y vigilar en cinco minutos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Adabas (acj) en el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de lectura a la base de datos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terminal con ANSI (cualquier Linux)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del producto o modo trial de 30 días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y primer uso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Instalar la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Vigilar la base 40 cada 5 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nsadatop -dbid 40 -int 5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Sólo las sesiones con carga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nsadatop -dbid 40 -dcall 100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-sort dcalls -limit 20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licencia se busca en $NS_LICENSE_FILE, junto a los datos del producto o en /opt/ns/licenses/. Sin licencia: trial de 30 días.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siempre preguntan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¿Afecta al rendimiento del núcleo?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sólo lee los contadores de sesión, con el mismo mecanismo de lectura que cualquier monitor. Los deltas se calculan en local.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¿Puedo verlo desde mi portátil?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se ejecuta por SSH contra el servidor. No abre ningún puerto ni instala ningún agente.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es una métrica delta?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¿Funciona con cualquier terminal?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Sí, con cualquier terminal ANSI. En SSH puro funciona, y también dentro de tmux o screen.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Cuando va lento,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mírelo de verdad.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Pídanos una demo contra su base: le enseñamos la TUI en vivo con las sesiones de su propio núcleo.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UNA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soporte@nacarsoft.com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NSAdaTop en un vistazo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 activas en tiempo real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delta por intervalo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Ordenación y filtro con el teclado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binario, sin servidor ni puertos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nsadatop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nsadatop — Vea quién está usando su Adabas, en tiempo real.</dc:title>
  <dc:subject>nsadatop muestra en su terminal las sesiones activas del núcleo: llamadas, transacciones y usuarios ordenados por lo que a usted le interese, refrescándose solo.</dc:subject>
  <dc:creator>Nacarsoft Soluciones Informáticas S.L.</dc:creator>
  <cp:lastModifiedBy>Nacarsoft Soluciones Informáticas S.L.</cp:lastModifiedBy>
  <cp:revision>1</cp:revision>
  <dcterms:created xsi:type="dcterms:W3CDTF">2026-10-20T22:27:23Z</dcterms:created>
  <dcterms:modified xsi:type="dcterms:W3CDTF">2026-10-20T22:27:23Z</dcterms:modified>
</cp:coreProperties>
</file>