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ANONIMIZACIÓN DE DATOS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Anonimice sus datos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personales sin romper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coherencia.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 sustituye datos personales por valores equivalentes y válidos: el mismo original produce siempre el mismo reemplazo, y el formato de cada campo se conserva.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Determinista · 6 países · 37 diccionarios · Simulación previa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66560" y="1517904"/>
            <a:ext cx="822960" cy="301752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79285" y="1586484"/>
            <a:ext cx="197510" cy="164592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178040" y="1325880"/>
            <a:ext cx="0" cy="205740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931152" y="1819656"/>
            <a:ext cx="493776" cy="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Diccionario por campo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se anonimiza y con qué formato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Reemplazo válido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DNI, IBAN, tarjeta, IP… con formato real</a:t>
            </a:r>
            <a:endParaRPr lang="en-US" sz="800" dirty="0"/>
          </a:p>
        </p:txBody>
      </p:sp>
      <p:pic>
        <p:nvPicPr>
          <p:cNvPr id="20" name="Image 0" descr="/data/ns/nssuite/nsadamask/ppt/logo-nsadamas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1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Anonimizar no puede ser «cambiar los números»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el dato anonimizado no tiene el formato válido, deja de servir para probar, deja de ser reversible y ya no es un dato de negocio.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Reemplazos que rompen el formato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DNI con letras, un IBAN que no valida: el sistema de destino lo rechaza y el dato deja de ser útil.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Pérdida de la trazabilidad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valor aleatorio en cada carga impide reconocer al mismo cliente entre dos ejecuciones.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Riesgo de tocar producción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Anonimizar «a ojo» sobre el fichero real, sin simulación ni registro de lo que se cambió.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 anonimiza de forma determinista y con formato válido, y antes de escribir nada le enseña el plan.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anonimizador determinista de Nacarsoft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 recorre los ficheros Adabas, detecta los campos que contienen datos personales y los sustituye por valores equivalentes y válidos según el país.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mismo valor original produce siempre el mismo reemplazo (determinista), el formato se preserva y todo se puede simular antes de escribir en el núcleo.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países con diccionario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diccionarios de formato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cambios en el núcleo (simula)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667500"/>
            <a:ext cx="685800" cy="249448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64324" y="1724193"/>
            <a:ext cx="164592" cy="136063"/>
          </a:xfrm>
          <a:prstGeom prst="ellipse">
            <a:avLst/>
          </a:prstGeom>
          <a:solidFill>
            <a:srgbClr val="00B4D8">
              <a:alpha val="7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246620" y="1508760"/>
            <a:ext cx="0" cy="170078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040880" y="1916948"/>
            <a:ext cx="411480" cy="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Anonimización con formato válido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Determinista: mismo original, mismo reemplazo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DNI, CPF, RUT, SSN, IBAN, tarjeta, IP, MAC…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Fechas por país: DD/MM/AAAA o MM/DD/AAAA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-simulate: informe antes de aplicar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dato real al dato equivalente, en tres pasos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 directa al núcleo con lecturas paginadas y multifetch, y escritura sólo cuando usted lo ordena.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Detección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diccionario declara qué campos se anonimizan y con qué formato y país.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Reemplazo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 determinista con formato válido: el sistema de destino lo acepta sin cambios.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Escritura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-apply con transacción por lotes; sin -apply, sólo informe.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valor de reemplazo se deriva de una semilla: repetir la anonimización da el mismo resultado.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HERRAMIENTA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el producto está en --help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binario, sin dependencias: los diccionarios por país, los formatos y los modos de trabajo están en la ayuda.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mask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dependencias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Diccionarios por país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simulación por defecto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real de nsadamask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Primero el análisis, luego el cambio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-analyze-config revisa un JSON de DDM y sugiere qué ficheros y campos son candidatos a anonimizar, sin conectar con la base.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1164142"/>
          </a:xfrm>
          <a:prstGeom prst="roundRect">
            <a:avLst>
              <a:gd name="adj" fmla="val 31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mask/ppt/screens/analyz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107270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conexión al núcleo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Sugerencias heurísticas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partida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239830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real de nsadamask -analyze-config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FUNCIONALIDADES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hace, punto por punto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Diseñado para entornos regulados, donde el dato anonimizado debe seguir siendo un dato válido.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Anonimización determinista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mismo valor original produce siempre el mismo valor de reemplazo, entre ejecuciones y entre ficheros.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Simulación previa (-simulate)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 por campo de lo que cambiaría, sin escribir absolutamente nada.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Formato preservado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DNI, CPF, RUT, SSN, pasaporte, CIF, CUIT, IBAN, tarjetas, IP, MAC y matrículas válidos.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Multi-país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ES, AR, US, BR, CL y MX con 37 diccionarios de formato válido (DNI_AR, TAX_ID_AR, POSTAL_CODE_US...).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Fechas por país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DD/MM/AAAA en España, MM/DD/AAAA en Estados Unidos; AAAAMMDD e ISO siempre aceptados.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Conexión directa al núcleo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acj con lecturas paginadas y multifetch: no pasa por ficheros intermedios.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Comprobación de cardinalidad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-check informa del número de valores originales y de reemplazos por campo.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Semilla y trazabilidad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semilla hace reproducible la anonimización; cada cambio queda registrado.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OPCIONES CLAVE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parámetros que se usan todos los días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Combinables entre sí; el resto de banderas están en --help.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-dbid &lt;id&gt;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de datos Adabas de origen. Obligatorio en modo -apply.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-fnr &lt;n&gt; | -ddmname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por número o por nombre lógico DDM.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-config &lt;fichero&gt;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Configuración JSON con la definición de los ficheros.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-analyze-config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Sugiere ficheros y campos candidatos. Heurística, sin conexión.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-simulate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 de lo que cambiaría, sin escribir nada.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-apply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Escribe los valores reemplazados (requiere semilla y licencia).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-dict / -dictdir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Diccionarios de formato: TYPE=ruta.csv, repetible.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-country &lt;CC&gt;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País ISO 3166-1 alpha-2 para validar formatos (por defecto ES).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USO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 se usa en el día a día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mismos casos que resolvemos con clientes en banca, sanidad y sector público.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Entorno de pruebas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Copiar producción a preproducción con los datos personales sustituidos.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Estadística y analítica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Analítica sobre datos reales sin poder identificar a la persona.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Proveedores externos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Entregar a un proveedor un fichero con formato válido y sin datos identificables.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y peritaje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Documentar qué campos se anonimizan y con qué criterio.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Instalar y anonimizar en cinco minutos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nativo Adabas (acj) en el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de escritura (sólo en modo -apply)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Diccionarios de formato por país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del producto o modo trial de 30 días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 y primer uso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Instalar la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Ver qué se anonimizaría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nsadamask -dbid 40 -fnr 120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-config ddm.json -simulate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Aplicar (con semilla reproducible)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nsadamask -dbid 40 -fnr 120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-config ddm.json -seed 42 -apply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licencia se busca en $NS_LICENSE_FILE, junto a los datos del producto o en /opt/ns/licenses/. Sin licencia: trial de 30 días.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siempre preguntan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¿El dato sigue siendo válido?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el reemplazo respeta el formato del campo (DNI, IBAN, tarjeta, IP), de modo que el sistema de destino lo acepta igual.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¿Se puede repetir la anonimización?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Sí, con la misma semilla se obtiene exactamente el mismo resultado: es determinista.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¿Escribe en el núcleo?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Sólo en modo -apply. Con -simulate genera el informe y no modifica absolutamente nada.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diccionarios hay?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diccionarios para 6 países (ES, AR, US, BR, CL, MX), y admite diccionarios propios en CSV.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Anonimice sus datos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siga teniendo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 de negocio.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Pídanos una demo con un fichero real: le enseñamos el informe de campos y el resultado con formato válido.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PEDIR UNA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soporte@nacarsoft.com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NSAdaMask en un vistazo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Reemplazo determinista y con formato válido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países y 37 diccionarios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Simulación previa sin tocar el núcleo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Conexión directa con lecturas paginadas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nsadamask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nsadamask — Anonimice sus datos personales sin romper la coherencia.</dc:title>
  <dc:subject>nsadamask sustituye datos personales por valores equivalentes y válidos: el mismo original produce siempre el mismo reemplazo, y el formato de cada campo se conserva.</dc:subject>
  <dc:creator>Nacarsoft Soluciones Informáticas S.L.</dc:creator>
  <cp:lastModifiedBy>Nacarsoft Soluciones Informáticas S.L.</cp:lastModifiedBy>
  <cp:revision>1</cp:revision>
  <dcterms:created xsi:type="dcterms:W3CDTF">2026-10-20T22:26:24Z</dcterms:created>
  <dcterms:modified xsi:type="dcterms:W3CDTF">2026-10-20T22:26:24Z</dcterms:modified>
</cp:coreProperties>
</file>