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DATA ANONYMISATION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Anonymise your personal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without breaking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consistency.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 replaces personal data with equivalent, valid values: the same original always produces the same replacement, and every field keeps its format.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FEATURES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· 6 countries · 37 dictionaries · Dry run first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66560" y="1517904"/>
            <a:ext cx="822960" cy="301752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79285" y="1586484"/>
            <a:ext cx="197510" cy="164592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178040" y="1325880"/>
            <a:ext cx="0" cy="205740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931152" y="1819656"/>
            <a:ext cx="493776" cy="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Per-field dictionary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mask and in which format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 replacement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DNI, IBAN, card, IP… with a real format</a:t>
            </a:r>
            <a:endParaRPr lang="en-US" sz="800" dirty="0"/>
          </a:p>
        </p:txBody>
      </p:sp>
      <p:pic>
        <p:nvPicPr>
          <p:cNvPr id="20" name="Image 0" descr="/data/ns/nssuite/nsadamask/ppt/logo-nsadamas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1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Anonymising cannot just mean "change the numbers"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anonymised value does not have a valid format, it stops being useful for testing, stops being reversible and stops being business data.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Replacements that break the format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DNI with letters, an IBAN that does not validate: the target system rejects it and the data becomes useless.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 of traceability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random value on every load makes it impossible to recognise the same customer across two runs.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of touching production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Anonymising "by eye" over the real file, with no simulation and no record of what changed.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 anonymises deterministically and with a valid format, and shows you the plan before writing anything.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Nacarsoft's deterministic anonymiser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 walks the Adabas files, detects the fields that hold personal data and replaces them with equivalent, valid values for the right country.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original always produces the same replacement (deterministic), the format is preserved and everything can be simulated before touching the core.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 with dictionary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 dictionaries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changes (it simulates)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667500"/>
            <a:ext cx="685800" cy="249448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64324" y="1724193"/>
            <a:ext cx="164592" cy="136063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246620" y="1508760"/>
            <a:ext cx="0" cy="170078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040880" y="1916948"/>
            <a:ext cx="411480" cy="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Anonymisation with a valid format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Deterministic: same original, same replacement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DNI, CPF, RUT, SSN, IBAN, card, IP, MAC…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Country-aware dates: DD/MM/YYYY or MM/DD/YYYY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-simulate: the report before applying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real data to equivalent data, in three steps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connection to the core with paged reads and multifetch, and writes only when you say so.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Detect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dictionary declares which fields are anonymised and with which format and country.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Replace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value with a valid format: the target system accepts it unchanged.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Write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-apply mode with per-batch transactions; without it, only a report.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replacement is derived from a seed: repeating the anonymisation gives the same result.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product is in --help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binary, no dependencies: the per-country dictionaries, the formats and the working modes are all in the help.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mask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dependencies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Per-country dictionaries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Simulation by default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output of nsadamask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first, change later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-analyze-config reviews a DDM JSON file and suggests which files and fields are anonymisation candidates, without connecting to the database.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1164142"/>
          </a:xfrm>
          <a:prstGeom prst="roundRect">
            <a:avLst>
              <a:gd name="adj" fmla="val 31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mask/ppt/screens/analyz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107270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core connection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Heuristic suggestions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starting point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239830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output of nsadamask -analyze-config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does, point by point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Designed for regulated environments, where anonymised data must still be valid data.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anonymisation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original value always produces the same replacement, across runs and across files.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Simulation first (-simulate)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per-field report of what would change, without writing anything at all.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 preserved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DNI, CPF, RUT, SSN, passport, CIF, CUIT, IBAN, cards, IP, MAC and valid plates.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Multi-country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ES, AR, US, BR, CL and MX with 37 valid-format dictionaries (DNI_AR, TAX_ID_AR, POSTAL_CODE_US...).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Country-aware dates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DD/MM/YYYY in Spain, MM/DD/YYYY in the US; YYYYMMDD and ISO always accepted.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core connection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acj client with paged reads and multifetch: no intermediate files involved.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Cardinality check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-check reports the number of original and replacement values per field.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and traceability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seed makes the anonymisation reproducible; every change is recorded.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OPTIONS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parameters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combine with each other; every other flag is in --help.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-dbid &lt;id&gt;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Adabas database. Required in -apply mode.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-fnr &lt;n&gt; | -ddmname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by number or by logical DDM name.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-config &lt;file&gt;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configuration with the file definitions.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-analyze-config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Suggests candidate files and fields. Heuristic, no connection.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-simulate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of what would change, without writing anything.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-apply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Writes the replaced values (requires seed and licence).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-dict / -dictdir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 dictionaries: TYPE=path.csv, repeatable.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-country &lt;CC&gt;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3166-1 alpha-2 country for format validation (default ES).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CASES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is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use cases we solve with customers in banking, healthcare and the public sector.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environments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production to pre-production with the personal data replaced.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and analytics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over real data without being able to identify the person.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suppliers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over a file with a valid format and no identifiable data.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and expertise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which fields are anonymised and with which criteria.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anonymise in five minutes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or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Adabas client (acj) in the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access (only in -apply mode)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Per-country format dictionaries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licence or the 30-day trial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first run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 the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See what would be anonymised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nsadamask -dbid 40 -fnr 120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-config ddm.json -simulate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Apply (reproducible seed)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nsadamask -dbid 40 -fnr 120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-config ddm.json -seed 42 -apply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licence is resolved from $NS_LICENSE_FILE, next to the product data or in /opt/ns/licenses/. Without one: 30-day trial.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QUESTIONS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customers always ask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data still valid?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the replacement respects the field format (DNI, IBAN, card, IP), so the target system accepts it exactly as before.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the anonymisation be repeated?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with the same seed you get exactly the same result. It is deterministic.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write to the core?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in -apply mode. With -simulate it produces the report and changes nothing at all.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dictionaries are available?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dictionaries for 6 countries (ES, AR, US, BR, CL, MX), and you can add your own CSV dictionaries.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Anonymise your data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still have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data.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a demo with a real file: we show the field report and the result with a valid format.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support@nacarsoft.com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 at a glance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replacement with a valid format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countries and 37 dictionaries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Dry run before touching the core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connection with paged reads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nsadamask — Anonymise your personal data without breaking its consistency.</dc:title>
  <dc:subject>nsadamask replaces personal data with equivalent, valid values: the same original always produces the same replacement, and every field keeps its format.</dc:subject>
  <dc:creator>Nacarsoft Soluciones Informáticas S.L.</dc:creator>
  <cp:lastModifiedBy>Nacarsoft Soluciones Informáticas S.L.</cp:lastModifiedBy>
  <cp:revision>1</cp:revision>
  <dcterms:created xsi:type="dcterms:W3CDTF">2026-10-20T22:26:24Z</dcterms:created>
  <dcterms:modified xsi:type="dcterms:W3CDTF">2026-10-20T22:26:24Z</dcterms:modified>
</cp:coreProperties>
</file>