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EXPLORADOR DE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files,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browser. No client.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is the web explorer for Adabas files: see the records, create new files and run REST API queries, all from the browser and with the company's own access control.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files · Create files · REST API queries</a:t>
            </a:r>
            <a:endParaRPr lang="en-US" sz="920" dirty="0"/>
          </a:p>
        </p:txBody>
      </p:sp>
      <p:pic>
        <p:nvPicPr>
          <p:cNvPr id="10" name="Image 0" descr="/data/ns/nssuite/nsadabrows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a single binary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adabrowse/ppt/logo-nsadabrow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199632" y="2011680"/>
            <a:ext cx="12618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</a:t>
            </a:r>
            <a:endParaRPr lang="en-US" sz="10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web explorer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1298448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68172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5148072" y="2962656"/>
            <a:ext cx="274320" cy="219456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5148072" y="2962656"/>
            <a:ext cx="274320" cy="57059"/>
          </a:xfrm>
          <a:prstGeom prst="rect">
            <a:avLst/>
          </a:prstGeom>
          <a:solidFill>
            <a:srgbClr val="00B4D8">
              <a:alpha val="45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523951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33095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5148072" y="3072384"/>
            <a:ext cx="274320" cy="0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470916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files</a:t>
            </a:r>
            <a:endParaRPr lang="en-US" sz="740" dirty="0"/>
          </a:p>
        </p:txBody>
      </p:sp>
      <p:sp>
        <p:nvSpPr>
          <p:cNvPr id="54" name="Text 50"/>
          <p:cNvSpPr/>
          <p:nvPr/>
        </p:nvSpPr>
        <p:spPr>
          <a:xfrm>
            <a:off x="470916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form, JSON, DDM and ADAREP</a:t>
            </a:r>
            <a:endParaRPr lang="en-US" sz="560" dirty="0"/>
          </a:p>
        </p:txBody>
      </p:sp>
      <p:sp>
        <p:nvSpPr>
          <p:cNvPr id="55" name="Shape 51"/>
          <p:cNvSpPr/>
          <p:nvPr/>
        </p:nvSpPr>
        <p:spPr>
          <a:xfrm>
            <a:off x="6583680" y="2542032"/>
            <a:ext cx="2743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6" name="Shape 52"/>
          <p:cNvSpPr/>
          <p:nvPr/>
        </p:nvSpPr>
        <p:spPr>
          <a:xfrm>
            <a:off x="600760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510528" y="2962656"/>
            <a:ext cx="156911" cy="237744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538692" y="3033979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6538692" y="3081528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6538692" y="3129077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603504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files</a:t>
            </a:r>
            <a:endParaRPr lang="en-US" sz="740" dirty="0"/>
          </a:p>
        </p:txBody>
      </p:sp>
      <p:sp>
        <p:nvSpPr>
          <p:cNvPr id="62" name="Text 58"/>
          <p:cNvSpPr/>
          <p:nvPr/>
        </p:nvSpPr>
        <p:spPr>
          <a:xfrm>
            <a:off x="603504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 from the browser</a:t>
            </a:r>
            <a:endParaRPr lang="en-US" sz="560" dirty="0"/>
          </a:p>
        </p:txBody>
      </p:sp>
      <p:sp>
        <p:nvSpPr>
          <p:cNvPr id="63" name="Shape 59"/>
          <p:cNvSpPr/>
          <p:nvPr/>
        </p:nvSpPr>
        <p:spPr>
          <a:xfrm>
            <a:off x="6583680" y="2542032"/>
            <a:ext cx="135331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64" name="Shape 60"/>
          <p:cNvSpPr/>
          <p:nvPr/>
        </p:nvSpPr>
        <p:spPr>
          <a:xfrm>
            <a:off x="733348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7847015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6" name="Shape 62"/>
          <p:cNvSpPr/>
          <p:nvPr/>
        </p:nvSpPr>
        <p:spPr>
          <a:xfrm>
            <a:off x="7847015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7" name="Shape 63"/>
          <p:cNvSpPr/>
          <p:nvPr/>
        </p:nvSpPr>
        <p:spPr>
          <a:xfrm>
            <a:off x="7847015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8" name="Shape 64"/>
          <p:cNvSpPr/>
          <p:nvPr/>
        </p:nvSpPr>
        <p:spPr>
          <a:xfrm>
            <a:off x="7994416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9" name="Shape 65"/>
          <p:cNvSpPr/>
          <p:nvPr/>
        </p:nvSpPr>
        <p:spPr>
          <a:xfrm>
            <a:off x="7970642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0" name="Shape 66"/>
          <p:cNvSpPr/>
          <p:nvPr/>
        </p:nvSpPr>
        <p:spPr>
          <a:xfrm>
            <a:off x="7970642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1" name="Shape 67"/>
          <p:cNvSpPr/>
          <p:nvPr/>
        </p:nvSpPr>
        <p:spPr>
          <a:xfrm>
            <a:off x="7913583" y="3081528"/>
            <a:ext cx="28529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72" name="Text 68"/>
          <p:cNvSpPr/>
          <p:nvPr/>
        </p:nvSpPr>
        <p:spPr>
          <a:xfrm>
            <a:off x="736092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 queries</a:t>
            </a:r>
            <a:endParaRPr lang="en-US" sz="740" dirty="0"/>
          </a:p>
        </p:txBody>
      </p:sp>
      <p:sp>
        <p:nvSpPr>
          <p:cNvPr id="73" name="Text 69"/>
          <p:cNvSpPr/>
          <p:nvPr/>
        </p:nvSpPr>
        <p:spPr>
          <a:xfrm>
            <a:off x="736092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OpenAPI, with Execute</a:t>
            </a:r>
            <a:endParaRPr lang="en-US" sz="560" dirty="0"/>
          </a:p>
        </p:txBody>
      </p:sp>
      <p:sp>
        <p:nvSpPr>
          <p:cNvPr id="74" name="Text 70"/>
          <p:cNvSpPr/>
          <p:nvPr/>
        </p:nvSpPr>
        <p:spPr>
          <a:xfrm>
            <a:off x="4681728" y="3785616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connections to view, create and query through the API</a:t>
            </a:r>
            <a:endParaRPr lang="en-US" sz="760" dirty="0"/>
          </a:p>
        </p:txBody>
      </p:sp>
      <p:sp>
        <p:nvSpPr>
          <p:cNvPr id="75" name="Text 71"/>
          <p:cNvSpPr/>
          <p:nvPr/>
        </p:nvSpPr>
        <p:spPr>
          <a:xfrm>
            <a:off x="4681728" y="4078224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 · DDM · ADAREP · ADAFDU · OpenAPI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at Adabas needs a desktop client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query is an input file, an ADABAS session and an export: nobody looks at the data when they need it, and the access stays outside the company's control.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installation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operator needs the ADABAS client installed, with its DDM and its credentials.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access control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key travels with the person. There is no user, no role, no per-file permission.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traceability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queried, with which criteria and by whom is not recorded anywhere.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API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lives in a silo: the web, the ERP and the reports share nothing.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Per-seat installs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Keys per person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Siloed data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Adabas explorer, as a website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is an Adabas file explorer in a single binary: the administrator declares the databases and their permissions, and users browse the files, see the records and work with them from any browser.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Databases by name, with a connection pool and reconnection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 by DDM, with the field definition and its indexes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views of the same file: table, form, JSON, DDM, ADAREP and API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Creation of physical files with ADAFDU, without leaving the browser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views per file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installations per desk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dependencies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record reaches the screen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request travels over HTTPS with the user session.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and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user, group, roles and per-file permissions.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pool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Connections with idle timeout and automatic reconnection.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ISN, the fields and the descriptor, exactly as the DDM defines them.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form or JSON, with pagination and search.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The local DDM leads: the field definition is cached on disk and does not depend on a live connection.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local client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DDM on the desk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rules for everyone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Viewing files, in six views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field or by ISN, with operators, sorting by descriptor and pagination.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1264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as a grid, with the descriptor and the ISN of every record.</a:t>
            </a:r>
            <a:endParaRPr lang="en-US" sz="660" dirty="0"/>
          </a:p>
        </p:txBody>
      </p:sp>
      <p:sp>
        <p:nvSpPr>
          <p:cNvPr id="8" name="Shape 6"/>
          <p:cNvSpPr/>
          <p:nvPr/>
        </p:nvSpPr>
        <p:spPr>
          <a:xfrm>
            <a:off x="1847088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56816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1956816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record per form, with the DDM fields and their group elements.</a:t>
            </a:r>
            <a:endParaRPr lang="en-US" sz="660" dirty="0"/>
          </a:p>
        </p:txBody>
      </p:sp>
      <p:sp>
        <p:nvSpPr>
          <p:cNvPr id="11" name="Shape 9"/>
          <p:cNvSpPr/>
          <p:nvPr/>
        </p:nvSpPr>
        <p:spPr>
          <a:xfrm>
            <a:off x="3191256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00984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3300984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information as JSON, ready to copy or integrate.</a:t>
            </a:r>
            <a:endParaRPr lang="en-US" sz="660" dirty="0"/>
          </a:p>
        </p:txBody>
      </p:sp>
      <p:sp>
        <p:nvSpPr>
          <p:cNvPr id="14" name="Shape 12"/>
          <p:cNvSpPr/>
          <p:nvPr/>
        </p:nvSpPr>
        <p:spPr>
          <a:xfrm>
            <a:off x="4535424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5152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4645152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definition: level, type, length, description and indexes.</a:t>
            </a:r>
            <a:endParaRPr lang="en-US" sz="660" dirty="0"/>
          </a:p>
        </p:txBody>
      </p:sp>
      <p:sp>
        <p:nvSpPr>
          <p:cNvPr id="17" name="Shape 15"/>
          <p:cNvSpPr/>
          <p:nvPr/>
        </p:nvSpPr>
        <p:spPr>
          <a:xfrm>
            <a:off x="5879592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ADAREP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5989320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output of the server's ADAREP command.</a:t>
            </a:r>
            <a:endParaRPr lang="en-US" sz="660" dirty="0"/>
          </a:p>
        </p:txBody>
      </p:sp>
      <p:sp>
        <p:nvSpPr>
          <p:cNvPr id="20" name="Shape 18"/>
          <p:cNvSpPr/>
          <p:nvPr/>
        </p:nvSpPr>
        <p:spPr>
          <a:xfrm>
            <a:off x="722376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3348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733348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equivalent REST call, with its response and its cURL.</a:t>
            </a:r>
            <a:endParaRPr lang="en-US" sz="660" dirty="0"/>
          </a:p>
        </p:txBody>
      </p:sp>
      <p:sp>
        <p:nvSpPr>
          <p:cNvPr id="23" name="Shape 21"/>
          <p:cNvSpPr/>
          <p:nvPr/>
        </p:nvSpPr>
        <p:spPr>
          <a:xfrm>
            <a:off x="45720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0" descr="/data/ns/nssuite/nsadabrowse/ppt/screens/dat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450592"/>
            <a:ext cx="3703320" cy="2314575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443484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1" descr="/data/ns/nssuite/nsadabrowse/ppt/screens/fdt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2450592"/>
            <a:ext cx="3703320" cy="2314575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API-REST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 queries from the browser itself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API explorer is a full REST console: the same endpoints the integrations consume, with parameters, body and response, without leaving the tool.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02920" y="164592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OpenAPI 3.0 served and explorable from the application itself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Endpoints grouped by domain: health, auth, databases, files, records and admin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Parameters, JSON body and Execute, with the response, the URL and the cURL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Authentication with the session token or with a scoped API key</a:t>
            </a:r>
            <a:endParaRPr lang="en-US" sz="94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29184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977640"/>
            <a:ext cx="2971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very same calls as the web, in a script: cURL ready to copy.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4023360" y="1161288"/>
            <a:ext cx="4663440" cy="2940461"/>
          </a:xfrm>
          <a:prstGeom prst="roundRect">
            <a:avLst>
              <a:gd name="adj" fmla="val 12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adabrowse/ppt/screens/api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080" y="1207008"/>
            <a:ext cx="4572000" cy="284902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069080" y="4147469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Explorer: the endpoint, its parameters, Execute Request and the response.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physical files from the browser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377440" cy="2651760"/>
          </a:xfrm>
          <a:prstGeom prst="roundRect">
            <a:avLst>
              <a:gd name="adj" fmla="val 307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389888"/>
            <a:ext cx="204825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ADAFDU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67512" y="1700784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691640" y="1700784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667512" y="1993392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1031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691640" y="210312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MI-FICHERO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67512" y="2395728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250545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691640" y="2505456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Clientes 2026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67512" y="2798064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90779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Nivel/Tipo/Long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691640" y="2907792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· A · 20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67512" y="3200400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1012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91640" y="3310128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AA, AB, AC …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67512" y="3602736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22" name="Shape 20"/>
          <p:cNvSpPr/>
          <p:nvPr/>
        </p:nvSpPr>
        <p:spPr>
          <a:xfrm>
            <a:off x="3200400" y="1280160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10128" y="1453896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3310128" y="1453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675888" y="1353312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 and name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3675888" y="1581912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number and its logical name are chosen in the header.</a:t>
            </a:r>
            <a:endParaRPr lang="en-US" sz="680" dirty="0"/>
          </a:p>
        </p:txBody>
      </p:sp>
      <p:sp>
        <p:nvSpPr>
          <p:cNvPr id="27" name="Shape 25"/>
          <p:cNvSpPr/>
          <p:nvPr/>
        </p:nvSpPr>
        <p:spPr>
          <a:xfrm>
            <a:off x="4187952" y="1920240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3200400" y="1993392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310128" y="2167128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3310128" y="21671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75888" y="2066544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values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3675888" y="2295144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Level, type, length and the NU, DE, UQ, PE, GR and MU flags.</a:t>
            </a:r>
            <a:endParaRPr lang="en-US" sz="680" dirty="0"/>
          </a:p>
        </p:txBody>
      </p:sp>
      <p:sp>
        <p:nvSpPr>
          <p:cNvPr id="33" name="Shape 31"/>
          <p:cNvSpPr/>
          <p:nvPr/>
        </p:nvSpPr>
        <p:spPr>
          <a:xfrm>
            <a:off x="4187952" y="2633472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34" name="Shape 32"/>
          <p:cNvSpPr/>
          <p:nvPr/>
        </p:nvSpPr>
        <p:spPr>
          <a:xfrm>
            <a:off x="3200400" y="2706624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310128" y="2880360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3310128" y="2880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675888" y="277977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table</a:t>
            </a: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3675888" y="3008376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field with its level, name, type, length and description.</a:t>
            </a:r>
            <a:endParaRPr lang="en-US" sz="680" dirty="0"/>
          </a:p>
        </p:txBody>
      </p:sp>
      <p:sp>
        <p:nvSpPr>
          <p:cNvPr id="39" name="Shape 37"/>
          <p:cNvSpPr/>
          <p:nvPr/>
        </p:nvSpPr>
        <p:spPr>
          <a:xfrm>
            <a:off x="4187952" y="3346704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40" name="Shape 38"/>
          <p:cNvSpPr/>
          <p:nvPr/>
        </p:nvSpPr>
        <p:spPr>
          <a:xfrm>
            <a:off x="3200400" y="3419856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310128" y="3593592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2" name="Text 40"/>
          <p:cNvSpPr/>
          <p:nvPr/>
        </p:nvSpPr>
        <p:spPr>
          <a:xfrm>
            <a:off x="3310128" y="35935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3675888" y="349300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</a:t>
            </a: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3675888" y="3721608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generates the physical file and its DDM on the server.</a:t>
            </a:r>
            <a:endParaRPr lang="en-US" sz="680" dirty="0"/>
          </a:p>
        </p:txBody>
      </p:sp>
      <p:sp>
        <p:nvSpPr>
          <p:cNvPr id="45" name="Shape 43"/>
          <p:cNvSpPr/>
          <p:nvPr/>
        </p:nvSpPr>
        <p:spPr>
          <a:xfrm>
            <a:off x="5623560" y="1280160"/>
            <a:ext cx="3017520" cy="2651760"/>
          </a:xfrm>
          <a:prstGeom prst="roundRect">
            <a:avLst>
              <a:gd name="adj" fmla="val 2759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852160" y="1481328"/>
            <a:ext cx="242499" cy="384048"/>
          </a:xfrm>
          <a:prstGeom prst="roundRect">
            <a:avLst>
              <a:gd name="adj" fmla="val 7541"/>
            </a:avLst>
          </a:prstGeom>
          <a:solidFill>
            <a:srgbClr val="0A224F">
              <a:alpha val="0"/>
            </a:srgbClr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895685" y="159654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95685" y="167335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95685" y="175016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63640" y="148132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creado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852160" y="184708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su DDM, sus campos y sus permisos</a:t>
            </a:r>
            <a:endParaRPr lang="en-US" sz="840" dirty="0"/>
          </a:p>
        </p:txBody>
      </p:sp>
      <p:sp>
        <p:nvSpPr>
          <p:cNvPr id="52" name="Text 50"/>
          <p:cNvSpPr/>
          <p:nvPr/>
        </p:nvSpPr>
        <p:spPr>
          <a:xfrm>
            <a:off x="585216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Fichero 250 en la base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5852160" y="262432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DDM MI-FICHERO generado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5852160" y="3008376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Visible para quien tenga permiso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5852160" y="339242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Listo para escribir y leer</a:t>
            </a:r>
            <a:endParaRPr lang="en-US" sz="860" dirty="0"/>
          </a:p>
        </p:txBody>
      </p:sp>
      <p:sp>
        <p:nvSpPr>
          <p:cNvPr id="56" name="Shape 54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file, its DDM and its permissions, without hand-writing a DDM or requesting an input file.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Databases declared in the configuration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database with name, DBID, connection string and configuration file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databases in the same instance, each with its own pool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state: connected, stopped for inactivity or in error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Reconnect, stop and ping from the panel itself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84048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file's DDM is stored on disk: the list does not depend on the connection.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0" y="1161288"/>
            <a:ext cx="4114800" cy="260604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adabrowse/ppt/screens/browse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7720" y="1207008"/>
            <a:ext cx="4023360" cy="2514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17720" y="381304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database tree with its state and the files of each one.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per file, not per person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→ groups → roles → permissions per file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Read, write and delete per file, with a wildcard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listings and records are filtered by permissions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keys with scopes per integration, with revocation and audit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452628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7258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7258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by roles and groups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per file (read/write/delete)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Listings filtered by permissions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by token or API key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667512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2142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keys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82142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per integration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expiry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Revoke and reactivate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audit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4526280" y="292608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72584" y="303580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72584" y="334670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HS256 JWT in a cookie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Passwords with bcrypt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by email with a code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Lockout after failed attempts</a:t>
            </a:r>
            <a:endParaRPr lang="en-US" sz="760" dirty="0"/>
          </a:p>
        </p:txBody>
      </p:sp>
      <p:sp>
        <p:nvSpPr>
          <p:cNvPr id="14" name="Shape 12"/>
          <p:cNvSpPr/>
          <p:nvPr/>
        </p:nvSpPr>
        <p:spPr>
          <a:xfrm>
            <a:off x="502920" y="3977640"/>
            <a:ext cx="374904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97764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per-operation audit · 30-day trial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can do with a file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by pagination, with search by field, by ISN and by range.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record by ISN, with its audit trail.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by ISN, one or many, with a record.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a whole file, with the matching permission.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physical file with ADAFDU, with its fields and its DDM.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the physical file and its definition from the DDM.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dato queda registrado: acción, usuario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queryable files, in three steps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init /opt/nsadabrowse: it creates config.yaml, the SQLite user database, the logs and the admin user.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Declare the databases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config.yaml: name, DBID, connection string and the DDM file of each database.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users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 → Users and groups: each user only sees the files their role allows.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(CGO)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panel on port 11010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nsadabrowse init /opt/nsadabrowse   →   nsadabrowse start /opt/nsadabrowse   →   http://localhost:11010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Adabas client needed?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on the server, and optionally: the DDM is stored on disk, so the file list and its definition are shown without a live connection.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data be queried through an API?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the REST API with OpenAPI 3.0 is published, explorable from the panel itself and consumable with a token or scoped API keys.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new files be created?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from the browser, with the ADAFDU form: FNR, name, default values and the field table. The DDM is generated too.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sees which file?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permission lives on the role, per file, with read, write and delete. Listings and records are filtered with those permissions.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what they do recorded?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every operation is logged with its user and its result, and the API keys have their own usage log.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user need the DDM on their desk?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the DDM travels with the file definition and the browser shows it. The operator installs nothing.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company Adabas,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in the browser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NSAdaBrowse with your databases: we set it up with your files and watch it run.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adabrows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2026-10-19T20:41:22Z</dcterms:created>
  <dcterms:modified xsi:type="dcterms:W3CDTF">2026-10-19T20:41:22Z</dcterms:modified>
</cp:coreProperties>
</file>